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3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B4283-8114-4F66-8C3E-71026D10E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17E512-93DD-49DE-82AD-603793273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9F97E2-83B4-4BA8-A978-30A3C822D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6483-9F79-4B06-8B9B-2AE289110E2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6E3ECC-4863-44EA-9243-40CC81FAD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EF7821-0608-4481-B731-933207609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A397-7694-4EF6-81CF-3133E946C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984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6C8D87-4A0E-406A-9A0D-52FAA8F3F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DFC5BD-19ED-4A16-BEA4-E21ECFFB8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0719C3-D618-4893-9228-FC43225C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6483-9F79-4B06-8B9B-2AE289110E2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7898BC-23E1-42DE-8251-7E0BB206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B726B4-014C-4F6D-98A0-D8041CB4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A397-7694-4EF6-81CF-3133E946C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55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9D3091-974D-4965-AE1A-8137935AB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DE63C0-DC4C-4A30-80E4-A85FB8736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F7CB57-2639-4194-A914-8DA7C2D1C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6483-9F79-4B06-8B9B-2AE289110E2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4BA26B-2925-4CE2-9EEE-D0F11CBE4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E00DE-294A-422D-B4CB-051679601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A397-7694-4EF6-81CF-3133E946C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24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C69FD-3E6C-4ADE-95E3-685D4F45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A5177F-2D71-48DA-891E-7A4C58D10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2317FE-BE22-497A-8027-EF72524A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6483-9F79-4B06-8B9B-2AE289110E2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E07662-C5F1-48C5-B8C0-F5F5C6504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59EF20-FA18-4B6F-A4B3-70C2D1E2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A397-7694-4EF6-81CF-3133E946C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192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FF599-1E7D-441D-8930-1F36BC3A6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3A100D-1A31-434B-BD24-F12E78E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874B45-C8B2-4943-B03F-E8E9A2086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6483-9F79-4B06-8B9B-2AE289110E2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3EEBB7-6B79-48D9-AD40-AF2BF37F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B49512-E93C-4BAE-9EA8-F7F3B63D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A397-7694-4EF6-81CF-3133E946C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630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6B38C4-2C2D-441B-AF5F-8D975A07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2C2A5F-96C3-4D06-9E4A-5AC95E78B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B21028-CB07-4964-A994-81835F008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7FE3F5-E360-4B86-8CA7-1F47A06BB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6483-9F79-4B06-8B9B-2AE289110E2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2350CB-E982-4707-8CF5-4AABB5113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C64957-9DC7-4C97-A683-63AA0AC0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A397-7694-4EF6-81CF-3133E946C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138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722AB-556B-4AEF-9B12-AFA277C2D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8D8196-58CC-499E-9C11-54C92632B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4C53FE-494D-43FF-BA5E-BBCBE1A9E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31E63F-4725-461D-8670-E528B22D04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2427DD-3DD3-4BB4-BCF6-0E0F3B9570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CE7A43-7E8E-4224-987D-3D50C039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6483-9F79-4B06-8B9B-2AE289110E2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B957FD-D355-42CC-B232-CDF35E62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1701C0-80DA-4593-A2B3-0B375E3C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A397-7694-4EF6-81CF-3133E946C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871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12F1A-CE35-45F0-8D18-C0036CC9E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D9C847-260D-4986-AB39-09944604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6483-9F79-4B06-8B9B-2AE289110E2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111AB-7196-4849-BE1F-829349ED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8A1F8C-5F06-43C5-8FE1-20ACC040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A397-7694-4EF6-81CF-3133E946C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835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08E7A3-EA89-402C-9370-4ABFA1F4D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6483-9F79-4B06-8B9B-2AE289110E2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E7D0F02-13DA-4DA3-B51F-2BB8B68C9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200FC9-7758-4161-9F8E-0DBB7574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A397-7694-4EF6-81CF-3133E946C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457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2C49D-EDF5-49B8-9F61-F2EC91BE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076A7-4E98-4893-948C-0E95777A7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684D66-FE44-4EC3-99DB-0CD7FEDEA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83188D-D695-4AC3-8AFD-F4A26B9F2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6483-9F79-4B06-8B9B-2AE289110E2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38FF18-45E0-4A9F-A421-D001A2EF0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E8DCAF-69E8-4DC6-B49A-3E318677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A397-7694-4EF6-81CF-3133E946C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655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D5509-9CF6-4E45-8BC3-2094705F1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2DFCF69-DE93-4CEC-8B57-3AF370E37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F89529-0F2C-488D-BAEB-919B32BAC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F63D81-FDFE-49BC-8995-A7D012E59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6483-9F79-4B06-8B9B-2AE289110E2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AD6A61-27E2-4529-99F2-DF9AAF7F9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A54B48-EFF4-4BEA-839B-53AE763B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2A397-7694-4EF6-81CF-3133E946C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195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9F1BADB-E6F6-4CA5-A41D-89F6F922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D24A69-66DA-4DCD-83D8-89DDC93AC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EA79FA-30C9-4BB6-B7F7-2BCEF4308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B6483-9F79-4B06-8B9B-2AE289110E2A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F16D4D-339A-40CC-9B85-50ED26525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3F032-1331-4AEC-A859-2366989E59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2A397-7694-4EF6-81CF-3133E946C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9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04584-5539-49BF-A4DF-B7BD1214C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162"/>
            <a:ext cx="12192000" cy="609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0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3E1AFA-6DEE-47D0-9944-2068D095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66" y="0"/>
            <a:ext cx="9493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87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B22437-4C00-4FA4-B0F7-E5021A0AB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469"/>
            <a:ext cx="12192000" cy="633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29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F56538-5569-4190-AD39-E821296A1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4" y="0"/>
            <a:ext cx="12127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56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F3A749-1F16-4F56-B17D-CFF274354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86" y="0"/>
            <a:ext cx="11922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77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74B862-3E43-4067-94BA-8DB647A6E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725"/>
            <a:ext cx="12192000" cy="60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39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78672E-F530-47B3-8317-6974F5798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68" y="0"/>
            <a:ext cx="11518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16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BF5DDE-32BE-4EAA-9D3A-2A6E53A05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19"/>
            <a:ext cx="12192000" cy="67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74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EC746B-98A9-49E5-BA91-3D8A4FAC3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59"/>
            <a:ext cx="12192000" cy="66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5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AC667E-EA5A-4B50-A3F5-08CF22092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828"/>
            <a:ext cx="12192000" cy="615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84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0</Words>
  <Application>Microsoft Office PowerPoint</Application>
  <PresentationFormat>宽屏</PresentationFormat>
  <Paragraphs>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 ye</dc:creator>
  <cp:lastModifiedBy>ji ye</cp:lastModifiedBy>
  <cp:revision>14</cp:revision>
  <dcterms:created xsi:type="dcterms:W3CDTF">2020-05-31T00:40:11Z</dcterms:created>
  <dcterms:modified xsi:type="dcterms:W3CDTF">2020-05-31T01:32:19Z</dcterms:modified>
</cp:coreProperties>
</file>